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40"/>
    <p:restoredTop sz="94648"/>
  </p:normalViewPr>
  <p:slideViewPr>
    <p:cSldViewPr snapToGrid="0" snapToObjects="1">
      <p:cViewPr varScale="1">
        <p:scale>
          <a:sx n="46" d="100"/>
          <a:sy n="46" d="100"/>
        </p:scale>
        <p:origin x="206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43099-CAA4-A340-8921-863754971D6B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B0128-6152-D64A-86A1-18A261648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99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43099-CAA4-A340-8921-863754971D6B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B0128-6152-D64A-86A1-18A261648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143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43099-CAA4-A340-8921-863754971D6B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B0128-6152-D64A-86A1-18A261648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203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43099-CAA4-A340-8921-863754971D6B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B0128-6152-D64A-86A1-18A261648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52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43099-CAA4-A340-8921-863754971D6B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B0128-6152-D64A-86A1-18A261648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749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43099-CAA4-A340-8921-863754971D6B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B0128-6152-D64A-86A1-18A261648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870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43099-CAA4-A340-8921-863754971D6B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B0128-6152-D64A-86A1-18A261648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986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43099-CAA4-A340-8921-863754971D6B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B0128-6152-D64A-86A1-18A261648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43099-CAA4-A340-8921-863754971D6B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B0128-6152-D64A-86A1-18A261648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504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43099-CAA4-A340-8921-863754971D6B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B0128-6152-D64A-86A1-18A261648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929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43099-CAA4-A340-8921-863754971D6B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B0128-6152-D64A-86A1-18A261648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74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43099-CAA4-A340-8921-863754971D6B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B0128-6152-D64A-86A1-18A261648682}" type="slidenum">
              <a:rPr lang="en-US" smtClean="0"/>
              <a:t>‹#›</a:t>
            </a:fld>
            <a:endParaRPr lang="en-US"/>
          </a:p>
        </p:txBody>
      </p:sp>
      <p:pic>
        <p:nvPicPr>
          <p:cNvPr id="19" name="Picture 18" descr="Diagram&#10;&#10;Description automatically generated with low confidence">
            <a:extLst>
              <a:ext uri="{FF2B5EF4-FFF2-40B4-BE49-F238E27FC236}">
                <a16:creationId xmlns:a16="http://schemas.microsoft.com/office/drawing/2014/main" id="{494E6F58-2FC1-F34E-B7EC-46077CDEB1C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88950" y="457200"/>
            <a:ext cx="67945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140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228599" y="310243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28AD1B-FB74-A141-A49B-309B110B590E}"/>
              </a:ext>
            </a:extLst>
          </p:cNvPr>
          <p:cNvSpPr/>
          <p:nvPr/>
        </p:nvSpPr>
        <p:spPr>
          <a:xfrm>
            <a:off x="2301795" y="2102423"/>
            <a:ext cx="4498017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Comic Sans MS" panose="030F0902030302020204" pitchFamily="66" charset="0"/>
              </a:rPr>
              <a:t>Callahan Intermediate</a:t>
            </a:r>
            <a:endParaRPr lang="en-US" sz="2000" dirty="0">
              <a:solidFill>
                <a:srgbClr val="000000"/>
              </a:solidFill>
              <a:latin typeface="Comic Sans MS" panose="030F0902030302020204" pitchFamily="66" charset="0"/>
            </a:endParaRPr>
          </a:p>
          <a:p>
            <a:pPr algn="ctr"/>
            <a:r>
              <a:rPr lang="en-US" sz="2000" b="1" dirty="0">
                <a:solidFill>
                  <a:srgbClr val="000000"/>
                </a:solidFill>
                <a:latin typeface="Comic Sans MS" panose="030F0902030302020204" pitchFamily="66" charset="0"/>
              </a:rPr>
              <a:t>Fourth Grade Supply List </a:t>
            </a:r>
          </a:p>
          <a:p>
            <a:pPr algn="ctr"/>
            <a:r>
              <a:rPr lang="en-US" sz="2000" b="1" dirty="0">
                <a:solidFill>
                  <a:srgbClr val="000000"/>
                </a:solidFill>
                <a:latin typeface="Comic Sans MS" panose="030F0902030302020204" pitchFamily="66" charset="0"/>
              </a:rPr>
              <a:t>2022-2023</a:t>
            </a:r>
          </a:p>
          <a:p>
            <a:pPr algn="ctr"/>
            <a:endParaRPr lang="en-US" sz="1400" b="1" dirty="0">
              <a:solidFill>
                <a:srgbClr val="000000"/>
              </a:solidFill>
              <a:latin typeface="Comic Sans MS" panose="030F0902030302020204" pitchFamily="66" charset="0"/>
            </a:endParaRPr>
          </a:p>
          <a:p>
            <a:endParaRPr lang="en-US" b="1" dirty="0">
              <a:solidFill>
                <a:srgbClr val="000000"/>
              </a:solidFill>
              <a:latin typeface="Comic Sans MS" panose="030F09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Comic Sans MS" panose="030F0902030302020204" pitchFamily="66" charset="0"/>
              </a:rPr>
              <a:t>1 pack of 12 #2 pencils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Comic Sans MS" panose="030F0902030302020204" pitchFamily="66" charset="0"/>
              </a:rPr>
              <a:t>1 pack of 5 highlighters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Comic Sans MS" panose="030F0902030302020204" pitchFamily="66" charset="0"/>
              </a:rPr>
              <a:t>1 pack of notebook paper       (wide ruled)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Comic Sans MS" panose="030F0902030302020204" pitchFamily="66" charset="0"/>
              </a:rPr>
              <a:t>1 pack of 10 red pens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Comic Sans MS" panose="030F0902030302020204" pitchFamily="66" charset="0"/>
              </a:rPr>
              <a:t>1 pack of 8 dry erase markers (ultra fine tip appreciated)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Comic Sans MS" panose="030F0902030302020204" pitchFamily="66" charset="0"/>
              </a:rPr>
              <a:t>1 pack of 25 eraser caps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Comic Sans MS" panose="030F0902030302020204" pitchFamily="66" charset="0"/>
              </a:rPr>
              <a:t>1 pack of colored pencils          (16 or 24 pack)</a:t>
            </a:r>
          </a:p>
          <a:p>
            <a:endParaRPr lang="en-US" sz="1400" b="1" dirty="0">
              <a:solidFill>
                <a:srgbClr val="000000"/>
              </a:solidFill>
              <a:latin typeface="Comic Sans MS" panose="030F0902030302020204" pitchFamily="66" charset="0"/>
            </a:endParaRPr>
          </a:p>
          <a:p>
            <a:endParaRPr lang="en-US" sz="1400" b="1" dirty="0">
              <a:solidFill>
                <a:srgbClr val="000000"/>
              </a:solidFill>
              <a:latin typeface="Comic Sans MS" panose="030F0902030302020204" pitchFamily="66" charset="0"/>
            </a:endParaRPr>
          </a:p>
          <a:p>
            <a:endParaRPr lang="en-US" sz="1400" b="1" dirty="0">
              <a:solidFill>
                <a:srgbClr val="000000"/>
              </a:solidFill>
              <a:latin typeface="Comic Sans MS" panose="030F0902030302020204" pitchFamily="66" charset="0"/>
            </a:endParaRPr>
          </a:p>
          <a:p>
            <a:pPr algn="ctr"/>
            <a:r>
              <a:rPr lang="en-US" b="1" u="sng" dirty="0">
                <a:solidFill>
                  <a:srgbClr val="000000"/>
                </a:solidFill>
                <a:latin typeface="Comic Sans MS" panose="030F0902030302020204" pitchFamily="66" charset="0"/>
              </a:rPr>
              <a:t>Wish List</a:t>
            </a:r>
          </a:p>
          <a:p>
            <a:pPr algn="ctr"/>
            <a:r>
              <a:rPr lang="en-US" b="1" dirty="0">
                <a:solidFill>
                  <a:srgbClr val="000000"/>
                </a:solidFill>
                <a:latin typeface="Comic Sans MS" panose="030F0902030302020204" pitchFamily="66" charset="0"/>
              </a:rPr>
              <a:t>Tissues</a:t>
            </a:r>
          </a:p>
          <a:p>
            <a:pPr algn="ctr"/>
            <a:r>
              <a:rPr lang="en-US" b="1" dirty="0">
                <a:solidFill>
                  <a:srgbClr val="000000"/>
                </a:solidFill>
                <a:latin typeface="Comic Sans MS" panose="030F0902030302020204" pitchFamily="66" charset="0"/>
              </a:rPr>
              <a:t>Hand Sanitizer</a:t>
            </a:r>
          </a:p>
          <a:p>
            <a:pPr algn="ctr"/>
            <a:r>
              <a:rPr lang="en-US" b="1" dirty="0">
                <a:solidFill>
                  <a:srgbClr val="000000"/>
                </a:solidFill>
                <a:latin typeface="Comic Sans MS" panose="030F0902030302020204" pitchFamily="66" charset="0"/>
              </a:rPr>
              <a:t>Expo Markers</a:t>
            </a:r>
          </a:p>
          <a:p>
            <a:pPr algn="ctr"/>
            <a:r>
              <a:rPr lang="en-US" b="1" dirty="0">
                <a:solidFill>
                  <a:srgbClr val="000000"/>
                </a:solidFill>
                <a:latin typeface="Comic Sans MS" panose="030F0902030302020204" pitchFamily="66" charset="0"/>
              </a:rPr>
              <a:t>Clorox/Lysol Wipes</a:t>
            </a:r>
            <a:endParaRPr lang="en-US" sz="1400" b="1" dirty="0">
              <a:solidFill>
                <a:srgbClr val="000000"/>
              </a:solidFill>
              <a:latin typeface="Comic Sans MS" panose="030F0902030302020204" pitchFamily="66" charset="0"/>
            </a:endParaRPr>
          </a:p>
          <a:p>
            <a:endParaRPr lang="en-US" sz="1400" dirty="0">
              <a:latin typeface="Comic Sans MS" panose="030F0902030302020204" pitchFamily="66" charset="0"/>
            </a:endParaRPr>
          </a:p>
          <a:p>
            <a:endParaRPr lang="en-US" sz="1400" dirty="0">
              <a:latin typeface="Comic Sans MS" panose="030F0902030302020204" pitchFamily="66" charset="0"/>
            </a:endParaRPr>
          </a:p>
          <a:p>
            <a:br>
              <a:rPr lang="en-US" sz="1400" dirty="0">
                <a:latin typeface="Comic Sans MS" panose="030F0902030302020204" pitchFamily="66" charset="0"/>
              </a:rPr>
            </a:br>
            <a:br>
              <a:rPr lang="en-US" sz="1400" dirty="0">
                <a:latin typeface="Comic Sans MS" panose="030F0902030302020204" pitchFamily="66" charset="0"/>
              </a:rPr>
            </a:br>
            <a:endParaRPr lang="en-US" sz="1400" b="1" dirty="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447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4CDF1EF-77EC-334F-9E43-1763645F6C81}" vid="{F93315F2-226B-7949-95A5-062EEFA6B1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8.5 by 11</Template>
  <TotalTime>1553</TotalTime>
  <Words>77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Koehler</dc:creator>
  <cp:lastModifiedBy>Desiree Thompson</cp:lastModifiedBy>
  <cp:revision>18</cp:revision>
  <dcterms:created xsi:type="dcterms:W3CDTF">2018-08-02T19:42:12Z</dcterms:created>
  <dcterms:modified xsi:type="dcterms:W3CDTF">2022-05-26T18:13:14Z</dcterms:modified>
</cp:coreProperties>
</file>